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0476ca0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0476ca0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0476ca08b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b0476ca08b_0_8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0476ca08b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b0476ca08b_0_8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0476ca08b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0476ca08b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0780f75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0780f75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07d336f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07d336f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0476ca08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0476ca08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0476ca08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0476ca08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0476ca08b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0476ca08b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0476ca08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0476ca08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0476ca0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0476ca0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0476ca08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0476ca08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0476ca08b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0476ca08b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0476ca08b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0476ca08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0476ca08b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0476ca08b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07d336f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b07d336f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0476ca08b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0476ca08b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0476ca08b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0476ca08b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476ca0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476ca0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07d337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07d337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0476ca08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0476ca0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0476ca08b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b0476ca08b_0_8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0476ca08b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b0476ca08b_0_8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0476ca08b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b0476ca08b_0_8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Direction of Arrival System (DoA)</a:t>
            </a:r>
            <a:endParaRPr/>
          </a:p>
        </p:txBody>
      </p:sp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824000" y="3596300"/>
            <a:ext cx="42555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M Clayton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Sylvie Sorese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Dalton Mitchum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Model of Single 5G Antenna (Cornered)</a:t>
            </a:r>
            <a:endParaRPr sz="3000"/>
          </a:p>
        </p:txBody>
      </p:sp>
      <p:pic>
        <p:nvPicPr>
          <p:cNvPr id="341" name="Google Shape;341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619" y="1035893"/>
            <a:ext cx="6646800" cy="40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3-D Spherical Gain Plot of 5G Antenna (cornered)</a:t>
            </a:r>
            <a:endParaRPr sz="3000"/>
          </a:p>
        </p:txBody>
      </p:sp>
      <p:sp>
        <p:nvSpPr>
          <p:cNvPr id="347" name="Google Shape;347;p24"/>
          <p:cNvSpPr txBox="1"/>
          <p:nvPr>
            <p:ph idx="1" type="body"/>
          </p:nvPr>
        </p:nvSpPr>
        <p:spPr>
          <a:xfrm>
            <a:off x="628650" y="2322094"/>
            <a:ext cx="15189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3453" y="1468134"/>
            <a:ext cx="3678673" cy="319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907" y="1268016"/>
            <a:ext cx="4444803" cy="359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S-Parameters</a:t>
            </a:r>
            <a:endParaRPr/>
          </a:p>
        </p:txBody>
      </p:sp>
      <p:sp>
        <p:nvSpPr>
          <p:cNvPr id="355" name="Google Shape;355;p25"/>
          <p:cNvSpPr txBox="1"/>
          <p:nvPr>
            <p:ph idx="1" type="body"/>
          </p:nvPr>
        </p:nvSpPr>
        <p:spPr>
          <a:xfrm>
            <a:off x="311700" y="1887525"/>
            <a:ext cx="8520600" cy="30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S(1,1) = -42 dB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S(2,1) = -54 dB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S(3,1) = -65 dB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S(4,1) = -73 dB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S(5,1) = -66 db</a:t>
            </a:r>
            <a:endParaRPr sz="2300"/>
          </a:p>
        </p:txBody>
      </p:sp>
      <p:pic>
        <p:nvPicPr>
          <p:cNvPr id="356" name="Google Shape;3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975" y="224639"/>
            <a:ext cx="2996076" cy="229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550" y="1887518"/>
            <a:ext cx="2996076" cy="224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978" y="2663370"/>
            <a:ext cx="2996076" cy="224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Mount Design for Antenna Chamber</a:t>
            </a:r>
            <a:endParaRPr/>
          </a:p>
        </p:txBody>
      </p:sp>
      <p:sp>
        <p:nvSpPr>
          <p:cNvPr id="364" name="Google Shape;364;p2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83" y="1837437"/>
            <a:ext cx="3594331" cy="284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880349" y="1640050"/>
            <a:ext cx="3477102" cy="32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962" y="107063"/>
            <a:ext cx="6038074" cy="49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Sylvie Sorese</a:t>
            </a:r>
            <a:endParaRPr/>
          </a:p>
        </p:txBody>
      </p:sp>
      <p:sp>
        <p:nvSpPr>
          <p:cNvPr id="381" name="Google Shape;381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>
                <a:solidFill>
                  <a:schemeClr val="dk1"/>
                </a:solidFill>
              </a:rPr>
              <a:t>Acted as Scrum Team Member and RF Engineer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>
                <a:solidFill>
                  <a:schemeClr val="dk1"/>
                </a:solidFill>
              </a:rPr>
              <a:t>Researched RF DoA systems  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>
                <a:solidFill>
                  <a:schemeClr val="dk1"/>
                </a:solidFill>
              </a:rPr>
              <a:t>Generate schematic for switch PCB design using ADS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Perform calculations to determine transmission line parameters 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Perform simulations to retrieve S-Parameter behavior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Documentation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SRS, SDS, Test Plan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PCB Layout Design</a:t>
            </a:r>
            <a:endParaRPr/>
          </a:p>
        </p:txBody>
      </p:sp>
      <p:pic>
        <p:nvPicPr>
          <p:cNvPr id="387" name="Google Shape;3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329809"/>
            <a:ext cx="3789450" cy="27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450" y="1031525"/>
            <a:ext cx="4419600" cy="338553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9"/>
          <p:cNvSpPr txBox="1"/>
          <p:nvPr/>
        </p:nvSpPr>
        <p:spPr>
          <a:xfrm>
            <a:off x="874275" y="4315475"/>
            <a:ext cx="266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SPDT Switch PCB Diagram</a:t>
            </a:r>
            <a:endParaRPr/>
          </a:p>
        </p:txBody>
      </p:sp>
      <p:sp>
        <p:nvSpPr>
          <p:cNvPr id="390" name="Google Shape;390;p29"/>
          <p:cNvSpPr txBox="1"/>
          <p:nvPr/>
        </p:nvSpPr>
        <p:spPr>
          <a:xfrm>
            <a:off x="5245100" y="4430850"/>
            <a:ext cx="266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SP4T Switch PCB Diagram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Information: S-Parameters for SPDT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 txBox="1"/>
          <p:nvPr>
            <p:ph idx="1" type="body"/>
          </p:nvPr>
        </p:nvSpPr>
        <p:spPr>
          <a:xfrm>
            <a:off x="1303800" y="1990050"/>
            <a:ext cx="4311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S(1,1) - Reflection at Port 1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S(1,2) - Transmission from Port 1 to Port 2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S(1,3) - Transmission from Port 1 to Port 3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S(2,2) - Reflection at Port 2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S(3,3) - Reflection at Port 3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SPDT ADS Schematic</a:t>
            </a:r>
            <a:endParaRPr/>
          </a:p>
        </p:txBody>
      </p:sp>
      <p:pic>
        <p:nvPicPr>
          <p:cNvPr id="402" name="Google Shape;4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363" y="1419100"/>
            <a:ext cx="6727373" cy="34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 - SPDT Switch: Input 1 On </a:t>
            </a:r>
            <a:endParaRPr/>
          </a:p>
        </p:txBody>
      </p:sp>
      <p:pic>
        <p:nvPicPr>
          <p:cNvPr id="408" name="Google Shape;4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200" y="1295775"/>
            <a:ext cx="5755600" cy="36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design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of an affordable system that detects the direction of arrival of a radio frequency (RF) propagating wave, in the ISM band, with the intention of eventually being used in a classroom setting.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 - SPDT Switch: Input 2 On</a:t>
            </a:r>
            <a:endParaRPr/>
          </a:p>
        </p:txBody>
      </p:sp>
      <p:pic>
        <p:nvPicPr>
          <p:cNvPr id="414" name="Google Shape;4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0" y="1315175"/>
            <a:ext cx="5798001" cy="352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SP4T Switch ADS Schematic  </a:t>
            </a:r>
            <a:endParaRPr/>
          </a:p>
        </p:txBody>
      </p:sp>
      <p:pic>
        <p:nvPicPr>
          <p:cNvPr id="420" name="Google Shape;4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63" y="1535975"/>
            <a:ext cx="7859087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Review</a:t>
            </a:r>
            <a:endParaRPr/>
          </a:p>
        </p:txBody>
      </p:sp>
      <p:sp>
        <p:nvSpPr>
          <p:cNvPr id="426" name="Google Shape;426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Put antenna in the anechoic chamber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Review antenna data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Continue P</a:t>
            </a:r>
            <a:r>
              <a:rPr lang="en">
                <a:solidFill>
                  <a:schemeClr val="dk1"/>
                </a:solidFill>
              </a:rPr>
              <a:t>CB design and simulations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Ahead - Spring 2021</a:t>
            </a:r>
            <a:endParaRPr/>
          </a:p>
        </p:txBody>
      </p:sp>
      <p:sp>
        <p:nvSpPr>
          <p:cNvPr id="432" name="Google Shape;432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Complete PCB designs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Create PCB boards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Get SDR Operational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Design Software interfacing for the antenna switching array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Design Computational Software for data interpretation of direction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Refine the antenna array and print a newer improved version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>
            <p:ph type="title"/>
          </p:nvPr>
        </p:nvSpPr>
        <p:spPr>
          <a:xfrm>
            <a:off x="1388550" y="146437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QUESTIONS?</a:t>
            </a:r>
            <a:endParaRPr sz="4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Definitions, Acronyms, and Abbreviations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668575"/>
            <a:ext cx="70305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RF - </a:t>
            </a:r>
            <a:r>
              <a:rPr lang="en">
                <a:solidFill>
                  <a:schemeClr val="dk1"/>
                </a:solidFill>
              </a:rPr>
              <a:t>Radio frequency 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ISM - Industrial, Scientific, and Medical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DoA - Direction of Arrival 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LNA - Low</a:t>
            </a:r>
            <a:r>
              <a:rPr lang="en">
                <a:solidFill>
                  <a:schemeClr val="dk1"/>
                </a:solidFill>
              </a:rPr>
              <a:t>-noise Amplifier 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SDR - Software Defined Radio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SPDT - Single Pole Double Throw Switch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SP4T - Single Pole Four Throw Switch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Layout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00" y="1640225"/>
            <a:ext cx="8337599" cy="30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Clayton</a:t>
            </a:r>
            <a:endParaRPr/>
          </a:p>
        </p:txBody>
      </p:sp>
      <p:sp>
        <p:nvSpPr>
          <p:cNvPr id="308" name="Google Shape;308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Acted as Scrum Team Member and RF Engineer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Researched Antenna Theory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Looked into corner antenna and amplitude modulation theory.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Researched Monopole Antennas for implementation.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Designed and Simulated 3-D Antenna Build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Utilized</a:t>
            </a:r>
            <a:r>
              <a:rPr lang="en">
                <a:solidFill>
                  <a:schemeClr val="dk1"/>
                </a:solidFill>
              </a:rPr>
              <a:t> HFSS, ADS.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Constructed 3-D Antenna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Built using basic hand tools a rough </a:t>
            </a:r>
            <a:r>
              <a:rPr lang="en">
                <a:solidFill>
                  <a:schemeClr val="dk1"/>
                </a:solidFill>
              </a:rPr>
              <a:t>construction</a:t>
            </a:r>
            <a:r>
              <a:rPr lang="en">
                <a:solidFill>
                  <a:schemeClr val="dk1"/>
                </a:solidFill>
              </a:rPr>
              <a:t> that can be used for R&amp;D and then eventually be 3D printed.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Assisted in Documentation C</a:t>
            </a:r>
            <a:r>
              <a:rPr lang="en">
                <a:solidFill>
                  <a:schemeClr val="dk1"/>
                </a:solidFill>
              </a:rPr>
              <a:t>ompletion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Antenna Array Design</a:t>
            </a:r>
            <a:endParaRPr/>
          </a:p>
        </p:txBody>
      </p:sp>
      <p:pic>
        <p:nvPicPr>
          <p:cNvPr descr="Shape, polygon&#10;&#10;Description automatically generated"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28" y="1297816"/>
            <a:ext cx="3532425" cy="3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9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Focus was set on the 3-D building and housing, rather than the antennas themselves.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Cornered design isolates each antenna from the others.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 8 </a:t>
            </a:r>
            <a:r>
              <a:rPr lang="en">
                <a:solidFill>
                  <a:schemeClr val="dk1"/>
                </a:solidFill>
              </a:rPr>
              <a:t>separate</a:t>
            </a:r>
            <a:r>
              <a:rPr lang="en">
                <a:solidFill>
                  <a:schemeClr val="dk1"/>
                </a:solidFill>
              </a:rPr>
              <a:t> antennas give the computing portion of the design a good amount of distinction to work with.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19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Model of Single 5G Antenna (Without Cornering)</a:t>
            </a:r>
            <a:endParaRPr sz="3000"/>
          </a:p>
        </p:txBody>
      </p:sp>
      <p:pic>
        <p:nvPicPr>
          <p:cNvPr id="322" name="Google Shape;322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728" y="1369219"/>
            <a:ext cx="58686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2.5 - 7.5 GHz Sweep of 5G Antenna Model (Without Cornering)</a:t>
            </a:r>
            <a:endParaRPr sz="3000"/>
          </a:p>
        </p:txBody>
      </p:sp>
      <p:pic>
        <p:nvPicPr>
          <p:cNvPr id="328" name="Google Shape;328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783" y="1268016"/>
            <a:ext cx="8048400" cy="37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3-D Spherical Gain Plot of 5G Antenna (without cornering)</a:t>
            </a:r>
            <a:endParaRPr sz="3000"/>
          </a:p>
        </p:txBody>
      </p:sp>
      <p:pic>
        <p:nvPicPr>
          <p:cNvPr id="334" name="Google Shape;334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441408"/>
            <a:ext cx="3750000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291118"/>
            <a:ext cx="4035465" cy="356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